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221A3-8CD6-4DE5-853A-A2D37B0BB332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F146D-0D41-4D6F-A451-D45F65277D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4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F146D-0D41-4D6F-A451-D45F65277D0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45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62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7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6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57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23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5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3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9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6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077C5-3F3E-4C32-9163-6A5CE992D603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8502E-F8B4-4205-9974-667BB45CA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5881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Gill Sans Ultra Bold" pitchFamily="34" charset="0"/>
                <a:cs typeface="JasmineUPC" pitchFamily="18" charset="-34"/>
              </a:rPr>
              <a:t>The Wonderful World of Picasa</a:t>
            </a:r>
            <a:endParaRPr lang="en-US" dirty="0">
              <a:latin typeface="Gill Sans Ultra Bold" pitchFamily="34" charset="0"/>
              <a:cs typeface="JasmineUPC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Gill Sans Ultra Bold" pitchFamily="34" charset="0"/>
              </a:rPr>
              <a:t>By: Chelsea Hatch</a:t>
            </a:r>
          </a:p>
        </p:txBody>
      </p:sp>
    </p:spTree>
    <p:extLst>
      <p:ext uri="{BB962C8B-B14F-4D97-AF65-F5344CB8AC3E}">
        <p14:creationId xmlns:p14="http://schemas.microsoft.com/office/powerpoint/2010/main" val="362845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355600" y="1549400"/>
            <a:ext cx="4673600" cy="3505200"/>
          </a:xfrm>
          <a:prstGeom prst="rect">
            <a:avLst/>
          </a:prstGeom>
        </p:spPr>
      </p:pic>
      <p:pic>
        <p:nvPicPr>
          <p:cNvPr id="3" name="Picture 2" descr="DSCN1675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965200"/>
            <a:ext cx="3505200" cy="467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0" y="1066800"/>
            <a:ext cx="1524000" cy="3931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2600" dirty="0" smtClean="0">
                <a:latin typeface="AR BERKLEY" pitchFamily="2" charset="0"/>
              </a:rPr>
              <a:t>Increased shadow and fill light</a:t>
            </a:r>
            <a:endParaRPr lang="en-US" sz="2600" dirty="0">
              <a:latin typeface="AR BERKLEY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47730">
            <a:off x="364763" y="534925"/>
            <a:ext cx="4368800" cy="3276600"/>
          </a:xfrm>
          <a:prstGeom prst="rect">
            <a:avLst/>
          </a:prstGeom>
        </p:spPr>
      </p:pic>
      <p:pic>
        <p:nvPicPr>
          <p:cNvPr id="3" name="Picture 2" descr="DSCN166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03397">
            <a:off x="5004924" y="2068679"/>
            <a:ext cx="3608725" cy="39463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5000" y="3962400"/>
            <a:ext cx="1905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Shadow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+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highlights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+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cropped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+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name caption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= </a:t>
            </a:r>
          </a:p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my dog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4727448" cy="3545586"/>
          </a:xfrm>
          <a:prstGeom prst="rect">
            <a:avLst/>
          </a:prstGeom>
        </p:spPr>
      </p:pic>
      <p:pic>
        <p:nvPicPr>
          <p:cNvPr id="3" name="Picture 2" descr="DSCN166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3162300"/>
            <a:ext cx="4724400" cy="3543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10200" y="762000"/>
            <a:ext cx="30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 DELANEY" pitchFamily="2" charset="0"/>
              </a:rPr>
              <a:t>Auto Contrast</a:t>
            </a:r>
            <a:endParaRPr lang="en-US" sz="4800" dirty="0">
              <a:latin typeface="AR DELANEY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4572000"/>
            <a:ext cx="32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 DELANEY" pitchFamily="2" charset="0"/>
              </a:rPr>
              <a:t>Straighten crop</a:t>
            </a:r>
            <a:endParaRPr lang="en-US" sz="4800" dirty="0">
              <a:latin typeface="AR DELANEY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1000" y="25908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AR DELANEY" pitchFamily="2" charset="0"/>
              </a:rPr>
              <a:t>&amp;</a:t>
            </a:r>
            <a:endParaRPr lang="en-US" sz="7200" dirty="0">
              <a:latin typeface="AR DELANEY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28950"/>
            <a:ext cx="4800600" cy="3600450"/>
          </a:xfrm>
          <a:prstGeom prst="rect">
            <a:avLst/>
          </a:prstGeom>
        </p:spPr>
      </p:pic>
      <p:pic>
        <p:nvPicPr>
          <p:cNvPr id="3" name="Picture 2" descr="DSCN165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04799"/>
            <a:ext cx="3662034" cy="48374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0418560">
            <a:off x="457200" y="457200"/>
            <a:ext cx="441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astellar" pitchFamily="18" charset="0"/>
              </a:rPr>
              <a:t>Crop, rotation, and</a:t>
            </a:r>
            <a:endParaRPr lang="en-US" sz="4000" dirty="0">
              <a:latin typeface="Castellar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614632">
            <a:off x="5181600" y="52578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astellar" pitchFamily="18" charset="0"/>
              </a:rPr>
              <a:t>increased shadowing</a:t>
            </a:r>
            <a:endParaRPr lang="en-US" sz="4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247650"/>
            <a:ext cx="4343400" cy="3257550"/>
          </a:xfrm>
          <a:prstGeom prst="rect">
            <a:avLst/>
          </a:prstGeom>
        </p:spPr>
      </p:pic>
      <p:pic>
        <p:nvPicPr>
          <p:cNvPr id="3" name="Picture 2" descr="DSCN1640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2400"/>
            <a:ext cx="4419600" cy="3546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45720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udy Stout" pitchFamily="18" charset="0"/>
              </a:rPr>
              <a:t>Cropped and color tuning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udy Stout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ctober to November 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26999" y="2692401"/>
            <a:ext cx="4470400" cy="3352800"/>
          </a:xfrm>
          <a:prstGeom prst="rect">
            <a:avLst/>
          </a:prstGeom>
        </p:spPr>
      </p:pic>
      <p:pic>
        <p:nvPicPr>
          <p:cNvPr id="3" name="Picture 2" descr="October to November 021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3416" y="2126488"/>
            <a:ext cx="3377184" cy="45029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0" y="6096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Matisse ITC" pitchFamily="82" charset="0"/>
              </a:rPr>
              <a:t>Added color and a caption</a:t>
            </a:r>
            <a:endParaRPr lang="en-US" sz="4000" dirty="0">
              <a:latin typeface="Matisse ITC" pitchFamily="82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l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3400"/>
            <a:ext cx="9144000" cy="571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Changed to black and white with a focal point on the sun leaving some color.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3394472" cy="4525963"/>
          </a:xfrm>
        </p:spPr>
      </p:pic>
      <p:pic>
        <p:nvPicPr>
          <p:cNvPr id="6" name="Content Placeholder 5" descr="Phone Pictures 167-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05400" y="17526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85067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Turned the picture right-side up.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124200"/>
            <a:ext cx="4040188" cy="3030141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95400"/>
            <a:ext cx="2963466" cy="3951288"/>
          </a:xfrm>
        </p:spPr>
      </p:pic>
    </p:spTree>
    <p:extLst>
      <p:ext uri="{BB962C8B-B14F-4D97-AF65-F5344CB8AC3E}">
        <p14:creationId xmlns:p14="http://schemas.microsoft.com/office/powerpoint/2010/main" val="21725848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 BLANCA" pitchFamily="2" charset="0"/>
              </a:rPr>
              <a:t>Red</a:t>
            </a:r>
            <a:r>
              <a:rPr lang="en-US" sz="5400" b="1" dirty="0" smtClean="0">
                <a:latin typeface="AR BLANCA" pitchFamily="2" charset="0"/>
              </a:rPr>
              <a:t> eye</a:t>
            </a:r>
            <a:endParaRPr lang="en-US" sz="5400" b="1" dirty="0">
              <a:latin typeface="AR BLANCA" pitchFamily="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 descr="frien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4419600" cy="33147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b="0" dirty="0" smtClean="0">
                <a:latin typeface="AR BLANCA" pitchFamily="2" charset="0"/>
              </a:rPr>
              <a:t>Removal of the red eyes and...</a:t>
            </a:r>
            <a:endParaRPr lang="en-US" b="0" dirty="0">
              <a:latin typeface="AR BLANCA" pitchFamily="2" charset="0"/>
            </a:endParaRPr>
          </a:p>
        </p:txBody>
      </p:sp>
      <p:pic>
        <p:nvPicPr>
          <p:cNvPr id="8" name="Content Placeholder 7" descr="bff-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8200" y="3048000"/>
            <a:ext cx="4343075" cy="3276600"/>
          </a:xfrm>
        </p:spPr>
      </p:pic>
      <p:sp>
        <p:nvSpPr>
          <p:cNvPr id="9" name="TextBox 8"/>
          <p:cNvSpPr txBox="1"/>
          <p:nvPr/>
        </p:nvSpPr>
        <p:spPr>
          <a:xfrm>
            <a:off x="762000" y="48768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 BLANCA" pitchFamily="2" charset="0"/>
              </a:rPr>
              <a:t>..cropped out negative space.</a:t>
            </a:r>
            <a:endParaRPr lang="en-US" sz="2400" dirty="0">
              <a:latin typeface="AR BLANCA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092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105150" cy="4140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38600" y="838200"/>
            <a:ext cx="47244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 CHRISTY" pitchFamily="2" charset="0"/>
              </a:rPr>
              <a:t>Increased the shadowing </a:t>
            </a:r>
          </a:p>
        </p:txBody>
      </p:sp>
      <p:pic>
        <p:nvPicPr>
          <p:cNvPr id="5" name="Picture 4" descr="Photo0926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676400"/>
            <a:ext cx="3659184" cy="48400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20574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Black" pitchFamily="34" charset="0"/>
              </a:rPr>
              <a:t>Cropped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400" y="2895600"/>
            <a:ext cx="121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 DECODE" pitchFamily="2" charset="0"/>
              </a:rPr>
              <a:t>&amp;</a:t>
            </a:r>
            <a:endParaRPr lang="en-US" sz="4800" dirty="0">
              <a:latin typeface="AR DECODE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4495800"/>
            <a:ext cx="373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lackadder ITC" pitchFamily="82" charset="0"/>
              </a:rPr>
              <a:t>changed to </a:t>
            </a:r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Blackadder ITC" pitchFamily="82" charset="0"/>
              </a:rPr>
              <a:t>Sepia</a:t>
            </a:r>
            <a:endParaRPr lang="en-US" sz="6000" dirty="0">
              <a:solidFill>
                <a:schemeClr val="bg2">
                  <a:lumMod val="50000"/>
                </a:schemeClr>
              </a:solidFill>
              <a:latin typeface="Blackadder ITC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81000"/>
            <a:ext cx="4876800" cy="3657600"/>
          </a:xfrm>
          <a:prstGeom prst="rect">
            <a:avLst/>
          </a:prstGeom>
        </p:spPr>
      </p:pic>
      <p:pic>
        <p:nvPicPr>
          <p:cNvPr id="3" name="Picture 2" descr="DSCN1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505200"/>
            <a:ext cx="4922520" cy="29352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1600" y="304800"/>
            <a:ext cx="3810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 CHRISTY" pitchFamily="2" charset="0"/>
              </a:rPr>
              <a:t>Cropped, </a:t>
            </a:r>
          </a:p>
          <a:p>
            <a:pPr algn="ctr"/>
            <a:endParaRPr lang="en-US" sz="3200" dirty="0" smtClean="0">
              <a:latin typeface="AR CHRISTY" pitchFamily="2" charset="0"/>
            </a:endParaRPr>
          </a:p>
          <a:p>
            <a:pPr algn="ctr"/>
            <a:r>
              <a:rPr lang="en-US" sz="3200" dirty="0" smtClean="0">
                <a:latin typeface="AR CHRISTY" pitchFamily="2" charset="0"/>
              </a:rPr>
              <a:t>added shadows and</a:t>
            </a:r>
          </a:p>
          <a:p>
            <a:pPr algn="ctr"/>
            <a:endParaRPr lang="en-US" sz="3200" dirty="0" smtClean="0">
              <a:latin typeface="AR CHRISTY" pitchFamily="2" charset="0"/>
            </a:endParaRPr>
          </a:p>
          <a:p>
            <a:pPr algn="ctr"/>
            <a:r>
              <a:rPr lang="en-US" sz="3200" dirty="0" smtClean="0">
                <a:latin typeface="AR CHRISTY" pitchFamily="2" charset="0"/>
              </a:rPr>
              <a:t>Increased highlights.</a:t>
            </a:r>
            <a:endParaRPr lang="en-US" sz="3200" dirty="0">
              <a:latin typeface="AR CHRISTY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ne Pictures 2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276600"/>
            <a:ext cx="4495800" cy="3371850"/>
          </a:xfrm>
          <a:prstGeom prst="rect">
            <a:avLst/>
          </a:prstGeom>
        </p:spPr>
      </p:pic>
      <p:pic>
        <p:nvPicPr>
          <p:cNvPr id="4" name="Picture 3" descr="Phone Pictures 277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2400"/>
            <a:ext cx="4368800" cy="327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533400"/>
            <a:ext cx="373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Algerian" pitchFamily="82" charset="0"/>
              </a:rPr>
              <a:t>Neutral Color Picker..</a:t>
            </a:r>
            <a:endParaRPr lang="en-US" sz="40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5257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lgerian" pitchFamily="82" charset="0"/>
              </a:rPr>
              <a:t>From this</a:t>
            </a:r>
          </a:p>
          <a:p>
            <a:r>
              <a:rPr lang="en-US" dirty="0" smtClean="0">
                <a:latin typeface="Algerian" pitchFamily="82" charset="0"/>
              </a:rPr>
              <a:t>          tree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343400" y="5791200"/>
            <a:ext cx="11430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04800"/>
            <a:ext cx="4343400" cy="3257550"/>
          </a:xfrm>
          <a:prstGeom prst="rect">
            <a:avLst/>
          </a:prstGeom>
        </p:spPr>
      </p:pic>
      <p:pic>
        <p:nvPicPr>
          <p:cNvPr id="5" name="Picture 4" descr="DSCN1644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04800"/>
            <a:ext cx="4343400" cy="32575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43434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>
              <a:bevelB w="38100" h="38100" prst="slope"/>
            </a:sp3d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Warmed with sepia and added a soft focus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6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95800" cy="3371850"/>
          </a:xfrm>
          <a:prstGeom prst="rect">
            <a:avLst/>
          </a:prstGeom>
        </p:spPr>
      </p:pic>
      <p:pic>
        <p:nvPicPr>
          <p:cNvPr id="3" name="Picture 2" descr="DSCN1653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0400" y="3352800"/>
            <a:ext cx="4673600" cy="3505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62200" y="0"/>
            <a:ext cx="2139553" cy="52322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n-US" sz="2800" b="1" cap="none" spc="300" dirty="0" smtClean="0">
                <a:ln w="17780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My Boys</a:t>
            </a:r>
            <a:endParaRPr lang="en-US" sz="2800" b="1" cap="none" spc="300" dirty="0">
              <a:ln w="17780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66892" y="3505200"/>
            <a:ext cx="677108" cy="3352800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n-US" sz="3200" b="1" cap="none" spc="300" dirty="0" smtClean="0">
                <a:ln w="17780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 DESTINE" pitchFamily="2" charset="0"/>
              </a:rPr>
              <a:t>My Boys</a:t>
            </a:r>
            <a:endParaRPr lang="en-US" sz="3200" b="1" cap="none" spc="300" dirty="0">
              <a:ln w="17780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 DESTINE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9233322">
            <a:off x="652426" y="2892484"/>
            <a:ext cx="7964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Black" pitchFamily="34" charset="0"/>
              </a:rPr>
              <a:t>Sharpened the picture, changed the coloring to black and white and rotated the caption</a:t>
            </a:r>
            <a:endParaRPr lang="en-US" sz="2400" dirty="0"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7329</TotalTime>
  <Words>136</Words>
  <Application>Microsoft Office PowerPoint</Application>
  <PresentationFormat>On-screen Show (4:3)</PresentationFormat>
  <Paragraphs>42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Wonderful World of Picasa</vt:lpstr>
      <vt:lpstr>Changed to black and white with a focal point on the sun leaving some color. </vt:lpstr>
      <vt:lpstr>Rotation</vt:lpstr>
      <vt:lpstr>Red eye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Utah Valley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Picasa Picture Edits</dc:title>
  <dc:creator>Windows User</dc:creator>
  <cp:lastModifiedBy>Windows User</cp:lastModifiedBy>
  <cp:revision>42</cp:revision>
  <dcterms:created xsi:type="dcterms:W3CDTF">2011-10-11T15:51:25Z</dcterms:created>
  <dcterms:modified xsi:type="dcterms:W3CDTF">2011-10-25T17:04:02Z</dcterms:modified>
</cp:coreProperties>
</file>